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089929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 Juan López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“Escribir una cita aquí”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Texto del título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Texto del título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71538" y="-1337566"/>
            <a:ext cx="23798566" cy="10252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74700" y="-15769"/>
            <a:ext cx="14024095" cy="9785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9110" y="-1138964"/>
            <a:ext cx="13543376" cy="11682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836" y="-73114"/>
            <a:ext cx="13400670" cy="9899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9918" y="-859753"/>
            <a:ext cx="13340308" cy="10613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22338" y="-1327382"/>
            <a:ext cx="23883591" cy="10288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48" y="0"/>
            <a:ext cx="1299670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stituci_x00f3_n xmlns="b2f63cea-a5fd-4c7d-a007-7c29eafc2cd5" xsi:nil="true"/>
    <Subtema xmlns="567471c4-db47-4052-a577-2c8861ac78a1" xsi:nil="true"/>
    <Tema xmlns="b2f63cea-a5fd-4c7d-a007-7c29eafc2cd5">Presentaciones</Tema>
    <Autor xmlns="b2f63cea-a5fd-4c7d-a007-7c29eafc2cd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F5654056FA6414D901DEAAA263F0796" ma:contentTypeVersion="4" ma:contentTypeDescription="Crear nuevo documento." ma:contentTypeScope="" ma:versionID="0549abe81f3f6395766cf95a775ca52b">
  <xsd:schema xmlns:xsd="http://www.w3.org/2001/XMLSchema" xmlns:xs="http://www.w3.org/2001/XMLSchema" xmlns:p="http://schemas.microsoft.com/office/2006/metadata/properties" xmlns:ns2="b2f63cea-a5fd-4c7d-a007-7c29eafc2cd5" xmlns:ns3="567471c4-db47-4052-a577-2c8861ac78a1" targetNamespace="http://schemas.microsoft.com/office/2006/metadata/properties" ma:root="true" ma:fieldsID="f0fc280b3f4470f41c5634dd09a751ac" ns2:_="" ns3:_="">
    <xsd:import namespace="b2f63cea-a5fd-4c7d-a007-7c29eafc2cd5"/>
    <xsd:import namespace="567471c4-db47-4052-a577-2c8861ac78a1"/>
    <xsd:element name="properties">
      <xsd:complexType>
        <xsd:sequence>
          <xsd:element name="documentManagement">
            <xsd:complexType>
              <xsd:all>
                <xsd:element ref="ns2:Autor" minOccurs="0"/>
                <xsd:element ref="ns2:Instituci_x00f3_n" minOccurs="0"/>
                <xsd:element ref="ns2:Tema" minOccurs="0"/>
                <xsd:element ref="ns3:Subtem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63cea-a5fd-4c7d-a007-7c29eafc2cd5" elementFormDefault="qualified">
    <xsd:import namespace="http://schemas.microsoft.com/office/2006/documentManagement/types"/>
    <xsd:import namespace="http://schemas.microsoft.com/office/infopath/2007/PartnerControls"/>
    <xsd:element name="Autor" ma:index="8" nillable="true" ma:displayName="Autor" ma:internalName="Autor">
      <xsd:simpleType>
        <xsd:restriction base="dms:Text">
          <xsd:maxLength value="255"/>
        </xsd:restriction>
      </xsd:simpleType>
    </xsd:element>
    <xsd:element name="Instituci_x00f3_n" ma:index="9" nillable="true" ma:displayName="Institución" ma:internalName="Instituci_x00f3_n">
      <xsd:simpleType>
        <xsd:restriction base="dms:Text">
          <xsd:maxLength value="255"/>
        </xsd:restriction>
      </xsd:simpleType>
    </xsd:element>
    <xsd:element name="Tema" ma:index="10" nillable="true" ma:displayName="Tema" ma:internalName="Tem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471c4-db47-4052-a577-2c8861ac78a1" elementFormDefault="qualified">
    <xsd:import namespace="http://schemas.microsoft.com/office/2006/documentManagement/types"/>
    <xsd:import namespace="http://schemas.microsoft.com/office/infopath/2007/PartnerControls"/>
    <xsd:element name="Subtema" ma:index="11" nillable="true" ma:displayName="Subtema" ma:internalName="Subtema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BEA77C-FFF2-4C94-BD72-0465B7D56ECF}">
  <ds:schemaRefs>
    <ds:schemaRef ds:uri="http://www.w3.org/XML/1998/namespace"/>
    <ds:schemaRef ds:uri="567471c4-db47-4052-a577-2c8861ac78a1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b2f63cea-a5fd-4c7d-a007-7c29eafc2cd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08D66C4-4EFB-4BEA-9825-D4FCF2D147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530D11-DBE7-4234-AF43-B286D871B4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f63cea-a5fd-4c7d-a007-7c29eafc2cd5"/>
    <ds:schemaRef ds:uri="567471c4-db47-4052-a577-2c8861ac78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4" baseType="lpstr">
      <vt:lpstr>Helvetica Light</vt:lpstr>
      <vt:lpstr>Helvetica Neue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LAVERDE MOLINA ANGEL BERNAL</dc:creator>
  <cp:lastModifiedBy>LAVERDE MOLINA ANGEL BERNAL</cp:lastModifiedBy>
  <cp:revision>1</cp:revision>
  <dcterms:modified xsi:type="dcterms:W3CDTF">2016-05-30T22:24:50Z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0x0101003F5654056FA6414D901DEAAA263F0796</vt:lpwstr>
  </property>
</Properties>
</file>