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08" r:id="rId2"/>
    <p:sldId id="570" r:id="rId3"/>
    <p:sldId id="566" r:id="rId4"/>
    <p:sldId id="561" r:id="rId5"/>
    <p:sldId id="572" r:id="rId6"/>
    <p:sldId id="569" r:id="rId7"/>
    <p:sldId id="565" r:id="rId8"/>
    <p:sldId id="564" r:id="rId9"/>
    <p:sldId id="562" r:id="rId10"/>
    <p:sldId id="567" r:id="rId11"/>
    <p:sldId id="574" r:id="rId12"/>
    <p:sldId id="571" r:id="rId13"/>
    <p:sldId id="573" r:id="rId14"/>
    <p:sldId id="575" r:id="rId15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CCFF"/>
    <a:srgbClr val="3399FF"/>
    <a:srgbClr val="FF9900"/>
    <a:srgbClr val="41A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709" autoAdjust="0"/>
  </p:normalViewPr>
  <p:slideViewPr>
    <p:cSldViewPr>
      <p:cViewPr>
        <p:scale>
          <a:sx n="69" d="100"/>
          <a:sy n="69" d="100"/>
        </p:scale>
        <p:origin x="-117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48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64CC978-D844-47AF-B3F5-138AA99B840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804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7DE0C25-989F-4DDB-B328-63A6E053B62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47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10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11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12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13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14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2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3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4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5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6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7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8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E0C25-989F-4DDB-B328-63A6E053B62E}" type="slidenum">
              <a:rPr lang="es-ES" smtClean="0">
                <a:solidFill>
                  <a:prstClr val="white"/>
                </a:solidFill>
              </a:rPr>
              <a:pPr/>
              <a:t>9</a:t>
            </a:fld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5" name="Picture 483" descr="pp_f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838"/>
            <a:ext cx="9144000" cy="653415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1F668A-5896-47D8-AA4B-F41341EFB8D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2FC63-EB20-41EA-B807-6D9A63E7223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55467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55467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8FFEB-9898-4F73-933C-10E1D55822E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A5BAC-2FA4-401A-85AE-BD10F0E1A71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1C463-122A-40D7-9B2C-F0E46B9B99C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773238"/>
            <a:ext cx="3810000" cy="432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810000" cy="4322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53447-CA8B-48F2-833A-12B0AE219F1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DE3AE-9EC7-458C-B813-E718A95FAFE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CAAEA-926B-4BE6-ABF3-81D824FE545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1694A-DE27-4FFE-BA6F-8D81CA22BB7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1B427-A027-4D36-A48D-AD0C2BD65FA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351CE-EE4A-4F1D-ACF8-1941A1562B5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s-E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s-ES" sz="3200" b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3238"/>
            <a:ext cx="777240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72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FB16DF0D-D516-4ACC-A6AA-E3ED39F03618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41A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037" name="Picture 13" descr="firma_continua_horizontal_reverso_rg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50" y="0"/>
            <a:ext cx="3203575" cy="393700"/>
          </a:xfrm>
          <a:prstGeom prst="rect">
            <a:avLst/>
          </a:prstGeom>
          <a:noFill/>
        </p:spPr>
      </p:pic>
      <p:sp>
        <p:nvSpPr>
          <p:cNvPr id="1038" name="AutoShape 14"/>
          <p:cNvSpPr>
            <a:spLocks noChangeArrowheads="1"/>
          </p:cNvSpPr>
          <p:nvPr/>
        </p:nvSpPr>
        <p:spPr bwMode="auto">
          <a:xfrm rot="16200000">
            <a:off x="4189412" y="1903413"/>
            <a:ext cx="765175" cy="9144000"/>
          </a:xfrm>
          <a:prstGeom prst="flowChartDelay">
            <a:avLst/>
          </a:prstGeom>
          <a:solidFill>
            <a:srgbClr val="41A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900113" y="6308725"/>
            <a:ext cx="168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lang="es-ES" sz="1400" b="0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122613" y="63087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b="0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6551613" y="6308725"/>
            <a:ext cx="176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fld id="{24F040B6-D1E7-4E69-929D-C9CDF9CC7FF3}" type="slidenum">
              <a:rPr lang="es-ES" sz="1400" b="0"/>
              <a:pPr algn="r"/>
              <a:t>‹Nº›</a:t>
            </a:fld>
            <a:endParaRPr lang="es-ES" sz="1400" b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6810" y="4020019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MARIO FERNÁNDEZ ARCE, PhD</a:t>
            </a:r>
            <a:endParaRPr lang="es-ES" dirty="0">
              <a:solidFill>
                <a:srgbClr val="0000FF"/>
              </a:solidFill>
            </a:endParaRPr>
          </a:p>
          <a:p>
            <a:endParaRPr lang="es-ES" dirty="0" smtClean="0"/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DÍA MUNDIAL DE LA ESTADÍSTICA</a:t>
            </a:r>
          </a:p>
          <a:p>
            <a:pPr algn="l"/>
            <a:r>
              <a:rPr lang="es-ES" dirty="0" smtClean="0"/>
              <a:t>			</a:t>
            </a:r>
            <a:endParaRPr lang="es-ES" sz="1400" dirty="0"/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20.10.2015</a:t>
            </a:r>
          </a:p>
          <a:p>
            <a:pPr algn="l"/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DATOS MEJORES</a:t>
            </a:r>
          </a:p>
          <a:p>
            <a:pPr algn="l"/>
            <a:r>
              <a:rPr lang="es-E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VIDAS MEJORES</a:t>
            </a:r>
            <a:endParaRPr lang="es-C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43000" y="2348880"/>
            <a:ext cx="9001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PAPEL DE LAS ESTADÍSTICAS PARA REDUCIR</a:t>
            </a:r>
          </a:p>
          <a:p>
            <a:pPr algn="ctr"/>
            <a:r>
              <a:rPr lang="es-ES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LOS RIESGOS DE DESASTRE</a:t>
            </a:r>
            <a:endParaRPr lang="es-ES" sz="32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42" y="107566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77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95" y="1536934"/>
            <a:ext cx="6863730" cy="514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165320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79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4336"/>
            <a:ext cx="7035117" cy="527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232003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72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1511"/>
            <a:ext cx="6957808" cy="5376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179481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71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14437"/>
            <a:ext cx="6852838" cy="517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232003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72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232003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4251" y="3068960"/>
            <a:ext cx="796564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115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¡</a:t>
            </a:r>
            <a:r>
              <a:rPr lang="es-ES" sz="115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GRACIAS!</a:t>
            </a:r>
            <a:endParaRPr lang="es-ES" sz="11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356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7574"/>
            <a:ext cx="8604448" cy="522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47" y="260648"/>
            <a:ext cx="154966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35" y="93937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41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8425"/>
            <a:ext cx="6738091" cy="51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52" y="79856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79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888432" cy="518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24" y="136965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2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0" y="1463008"/>
            <a:ext cx="8078557" cy="51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47" y="260648"/>
            <a:ext cx="154966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91394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70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11460"/>
            <a:ext cx="6946850" cy="521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139637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79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556792"/>
            <a:ext cx="68707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179481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79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3" y="1692228"/>
            <a:ext cx="8435248" cy="512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232003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79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" y="2492896"/>
            <a:ext cx="4378771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492896"/>
            <a:ext cx="44290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746" r="7914" b="9165"/>
          <a:stretch/>
        </p:blipFill>
        <p:spPr bwMode="auto">
          <a:xfrm>
            <a:off x="6660829" y="216140"/>
            <a:ext cx="1792885" cy="129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PREVENTEC\Mario\Figuras diversas\logo escuela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3" y="232003"/>
            <a:ext cx="1308715" cy="13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60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mal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</Template>
  <TotalTime>5454</TotalTime>
  <Words>37</Words>
  <Application>Microsoft Office PowerPoint</Application>
  <PresentationFormat>Presentación en pantalla (4:3)</PresentationFormat>
  <Paragraphs>24</Paragraphs>
  <Slides>14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formal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Costa 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teresita.coto</dc:creator>
  <cp:lastModifiedBy>Usuario</cp:lastModifiedBy>
  <cp:revision>421</cp:revision>
  <dcterms:created xsi:type="dcterms:W3CDTF">2014-03-24T20:42:55Z</dcterms:created>
  <dcterms:modified xsi:type="dcterms:W3CDTF">2015-10-19T18:20:56Z</dcterms:modified>
</cp:coreProperties>
</file>